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66" r:id="rId3"/>
    <p:sldId id="263" r:id="rId4"/>
    <p:sldId id="261" r:id="rId5"/>
    <p:sldId id="262" r:id="rId6"/>
    <p:sldId id="256" r:id="rId7"/>
    <p:sldId id="258" r:id="rId8"/>
    <p:sldId id="259" r:id="rId9"/>
    <p:sldId id="260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3d7c4d4643b8f0c" providerId="LiveId" clId="{4669AD09-8E84-44B5-9A7D-479A638C980D}"/>
    <pc:docChg chg="undo custSel addSld delSld modSld sldOrd delSection">
      <pc:chgData name="" userId="93d7c4d4643b8f0c" providerId="LiveId" clId="{4669AD09-8E84-44B5-9A7D-479A638C980D}" dt="2023-10-23T15:57:55.421" v="1112" actId="115"/>
      <pc:docMkLst>
        <pc:docMk/>
      </pc:docMkLst>
      <pc:sldChg chg="addSp delSp modSp setBg">
        <pc:chgData name="" userId="93d7c4d4643b8f0c" providerId="LiveId" clId="{4669AD09-8E84-44B5-9A7D-479A638C980D}" dt="2023-10-23T15:42:19.015" v="1018" actId="20577"/>
        <pc:sldMkLst>
          <pc:docMk/>
          <pc:sldMk cId="2042154314" sldId="256"/>
        </pc:sldMkLst>
        <pc:spChg chg="del">
          <ac:chgData name="" userId="93d7c4d4643b8f0c" providerId="LiveId" clId="{4669AD09-8E84-44B5-9A7D-479A638C980D}" dt="2023-10-22T17:25:19.904" v="1"/>
          <ac:spMkLst>
            <pc:docMk/>
            <pc:sldMk cId="2042154314" sldId="256"/>
            <ac:spMk id="2" creationId="{2555DEC1-F82B-43A1-B64B-D536699045DE}"/>
          </ac:spMkLst>
        </pc:spChg>
        <pc:spChg chg="del">
          <ac:chgData name="" userId="93d7c4d4643b8f0c" providerId="LiveId" clId="{4669AD09-8E84-44B5-9A7D-479A638C980D}" dt="2023-10-22T17:25:19.904" v="1"/>
          <ac:spMkLst>
            <pc:docMk/>
            <pc:sldMk cId="2042154314" sldId="256"/>
            <ac:spMk id="3" creationId="{483F905E-7DF9-47A2-93B7-BD60DE9C9B43}"/>
          </ac:spMkLst>
        </pc:spChg>
        <pc:spChg chg="add del mod">
          <ac:chgData name="" userId="93d7c4d4643b8f0c" providerId="LiveId" clId="{4669AD09-8E84-44B5-9A7D-479A638C980D}" dt="2023-10-22T17:27:07.891" v="13"/>
          <ac:spMkLst>
            <pc:docMk/>
            <pc:sldMk cId="2042154314" sldId="256"/>
            <ac:spMk id="4" creationId="{8529F4B5-FE00-416E-9E85-D15756C7210B}"/>
          </ac:spMkLst>
        </pc:spChg>
        <pc:spChg chg="add del mod">
          <ac:chgData name="" userId="93d7c4d4643b8f0c" providerId="LiveId" clId="{4669AD09-8E84-44B5-9A7D-479A638C980D}" dt="2023-10-22T17:28:54.838" v="23"/>
          <ac:spMkLst>
            <pc:docMk/>
            <pc:sldMk cId="2042154314" sldId="256"/>
            <ac:spMk id="5" creationId="{A32FE757-06E7-4D1F-82A7-EA00139AEA21}"/>
          </ac:spMkLst>
        </pc:spChg>
        <pc:spChg chg="add del mod">
          <ac:chgData name="" userId="93d7c4d4643b8f0c" providerId="LiveId" clId="{4669AD09-8E84-44B5-9A7D-479A638C980D}" dt="2023-10-22T17:28:53.773" v="21"/>
          <ac:spMkLst>
            <pc:docMk/>
            <pc:sldMk cId="2042154314" sldId="256"/>
            <ac:spMk id="6" creationId="{9590E57A-122F-466C-9213-9A6F78AFD421}"/>
          </ac:spMkLst>
        </pc:spChg>
        <pc:spChg chg="add del mod">
          <ac:chgData name="" userId="93d7c4d4643b8f0c" providerId="LiveId" clId="{4669AD09-8E84-44B5-9A7D-479A638C980D}" dt="2023-10-23T04:43:22.238" v="33"/>
          <ac:spMkLst>
            <pc:docMk/>
            <pc:sldMk cId="2042154314" sldId="256"/>
            <ac:spMk id="7" creationId="{C8C3EE50-07AB-40B5-98A5-FFEF284CE56A}"/>
          </ac:spMkLst>
        </pc:spChg>
        <pc:spChg chg="add del mod">
          <ac:chgData name="" userId="93d7c4d4643b8f0c" providerId="LiveId" clId="{4669AD09-8E84-44B5-9A7D-479A638C980D}" dt="2023-10-23T04:43:22.238" v="33"/>
          <ac:spMkLst>
            <pc:docMk/>
            <pc:sldMk cId="2042154314" sldId="256"/>
            <ac:spMk id="8" creationId="{268E764E-8D5D-4542-9061-495BDD72B811}"/>
          </ac:spMkLst>
        </pc:spChg>
        <pc:spChg chg="add mod">
          <ac:chgData name="" userId="93d7c4d4643b8f0c" providerId="LiveId" clId="{4669AD09-8E84-44B5-9A7D-479A638C980D}" dt="2023-10-23T15:42:19.015" v="1018" actId="20577"/>
          <ac:spMkLst>
            <pc:docMk/>
            <pc:sldMk cId="2042154314" sldId="256"/>
            <ac:spMk id="9" creationId="{E1009E95-9848-48E0-B81A-27F2535E3F25}"/>
          </ac:spMkLst>
        </pc:spChg>
        <pc:spChg chg="add del mod">
          <ac:chgData name="" userId="93d7c4d4643b8f0c" providerId="LiveId" clId="{4669AD09-8E84-44B5-9A7D-479A638C980D}" dt="2023-10-23T04:43:50.662" v="34" actId="931"/>
          <ac:spMkLst>
            <pc:docMk/>
            <pc:sldMk cId="2042154314" sldId="256"/>
            <ac:spMk id="10" creationId="{E3F655DB-6990-40B0-A964-4561802B6557}"/>
          </ac:spMkLst>
        </pc:spChg>
        <pc:spChg chg="add mod">
          <ac:chgData name="" userId="93d7c4d4643b8f0c" providerId="LiveId" clId="{4669AD09-8E84-44B5-9A7D-479A638C980D}" dt="2023-10-23T06:58:12.459" v="555" actId="1076"/>
          <ac:spMkLst>
            <pc:docMk/>
            <pc:sldMk cId="2042154314" sldId="256"/>
            <ac:spMk id="15" creationId="{06B6C2FE-F1F1-42B0-B0F2-338FF4D81A14}"/>
          </ac:spMkLst>
        </pc:spChg>
        <pc:spChg chg="add mod">
          <ac:chgData name="" userId="93d7c4d4643b8f0c" providerId="LiveId" clId="{4669AD09-8E84-44B5-9A7D-479A638C980D}" dt="2023-10-23T06:59:19.373" v="559" actId="14100"/>
          <ac:spMkLst>
            <pc:docMk/>
            <pc:sldMk cId="2042154314" sldId="256"/>
            <ac:spMk id="16" creationId="{0B2DD503-5F78-414C-BED7-D2CC94DF0730}"/>
          </ac:spMkLst>
        </pc:spChg>
        <pc:spChg chg="add mod">
          <ac:chgData name="" userId="93d7c4d4643b8f0c" providerId="LiveId" clId="{4669AD09-8E84-44B5-9A7D-479A638C980D}" dt="2023-10-23T06:59:21.008" v="561" actId="255"/>
          <ac:spMkLst>
            <pc:docMk/>
            <pc:sldMk cId="2042154314" sldId="256"/>
            <ac:spMk id="25" creationId="{4E8899CE-959D-46B4-AAC7-8A2E72CD072F}"/>
          </ac:spMkLst>
        </pc:spChg>
        <pc:picChg chg="add mod modCrop">
          <ac:chgData name="" userId="93d7c4d4643b8f0c" providerId="LiveId" clId="{4669AD09-8E84-44B5-9A7D-479A638C980D}" dt="2023-10-23T06:24:03.435" v="414" actId="1076"/>
          <ac:picMkLst>
            <pc:docMk/>
            <pc:sldMk cId="2042154314" sldId="256"/>
            <ac:picMk id="14" creationId="{49865455-270F-436D-8074-4033B7E5B7DD}"/>
          </ac:picMkLst>
        </pc:picChg>
        <pc:picChg chg="add del mod modCrop">
          <ac:chgData name="" userId="93d7c4d4643b8f0c" providerId="LiveId" clId="{4669AD09-8E84-44B5-9A7D-479A638C980D}" dt="2023-10-23T05:57:17.799" v="239"/>
          <ac:picMkLst>
            <pc:docMk/>
            <pc:sldMk cId="2042154314" sldId="256"/>
            <ac:picMk id="1026" creationId="{21C90381-760A-4783-99B9-088399B078C3}"/>
          </ac:picMkLst>
        </pc:picChg>
        <pc:picChg chg="add del mod">
          <ac:chgData name="" userId="93d7c4d4643b8f0c" providerId="LiveId" clId="{4669AD09-8E84-44B5-9A7D-479A638C980D}" dt="2023-10-23T05:57:08.689" v="235"/>
          <ac:picMkLst>
            <pc:docMk/>
            <pc:sldMk cId="2042154314" sldId="256"/>
            <ac:picMk id="1028" creationId="{50F289F7-EF44-4297-ABD5-7585E6A6D268}"/>
          </ac:picMkLst>
        </pc:picChg>
        <pc:picChg chg="add mod">
          <ac:chgData name="" userId="93d7c4d4643b8f0c" providerId="LiveId" clId="{4669AD09-8E84-44B5-9A7D-479A638C980D}" dt="2023-10-23T06:10:45.485" v="387" actId="1076"/>
          <ac:picMkLst>
            <pc:docMk/>
            <pc:sldMk cId="2042154314" sldId="256"/>
            <ac:picMk id="1030" creationId="{211A37EB-ACAF-4F5B-AD36-8697BEF1BA49}"/>
          </ac:picMkLst>
        </pc:picChg>
        <pc:picChg chg="add mod">
          <ac:chgData name="" userId="93d7c4d4643b8f0c" providerId="LiveId" clId="{4669AD09-8E84-44B5-9A7D-479A638C980D}" dt="2023-10-23T06:16:44.393" v="410" actId="339"/>
          <ac:picMkLst>
            <pc:docMk/>
            <pc:sldMk cId="2042154314" sldId="256"/>
            <ac:picMk id="1032" creationId="{8900C736-8F6A-4AD5-9944-2562845E542D}"/>
          </ac:picMkLst>
        </pc:picChg>
        <pc:cxnChg chg="add mod">
          <ac:chgData name="" userId="93d7c4d4643b8f0c" providerId="LiveId" clId="{4669AD09-8E84-44B5-9A7D-479A638C980D}" dt="2023-10-23T06:59:19.373" v="559" actId="14100"/>
          <ac:cxnSpMkLst>
            <pc:docMk/>
            <pc:sldMk cId="2042154314" sldId="256"/>
            <ac:cxnSpMk id="18" creationId="{8D6159D7-576C-4B0E-AF65-F1BB7FA50459}"/>
          </ac:cxnSpMkLst>
        </pc:cxnChg>
        <pc:cxnChg chg="add mod">
          <ac:chgData name="" userId="93d7c4d4643b8f0c" providerId="LiveId" clId="{4669AD09-8E84-44B5-9A7D-479A638C980D}" dt="2023-10-23T06:13:52.374" v="403" actId="693"/>
          <ac:cxnSpMkLst>
            <pc:docMk/>
            <pc:sldMk cId="2042154314" sldId="256"/>
            <ac:cxnSpMk id="20" creationId="{8299E035-A3E0-48FB-B5FF-C7D63C5DE669}"/>
          </ac:cxnSpMkLst>
        </pc:cxnChg>
        <pc:cxnChg chg="add del mod">
          <ac:chgData name="" userId="93d7c4d4643b8f0c" providerId="LiveId" clId="{4669AD09-8E84-44B5-9A7D-479A638C980D}" dt="2023-10-23T06:11:49.727" v="394"/>
          <ac:cxnSpMkLst>
            <pc:docMk/>
            <pc:sldMk cId="2042154314" sldId="256"/>
            <ac:cxnSpMk id="28" creationId="{E98B1C5F-B6B7-46B7-AC06-214F06EF36B4}"/>
          </ac:cxnSpMkLst>
        </pc:cxnChg>
        <pc:cxnChg chg="add mod">
          <ac:chgData name="" userId="93d7c4d4643b8f0c" providerId="LiveId" clId="{4669AD09-8E84-44B5-9A7D-479A638C980D}" dt="2023-10-23T06:59:19.373" v="559" actId="14100"/>
          <ac:cxnSpMkLst>
            <pc:docMk/>
            <pc:sldMk cId="2042154314" sldId="256"/>
            <ac:cxnSpMk id="32" creationId="{56C01AD4-B788-4BB9-A47B-2C422E00239F}"/>
          </ac:cxnSpMkLst>
        </pc:cxnChg>
      </pc:sldChg>
      <pc:sldChg chg="modSp add ord">
        <pc:chgData name="" userId="93d7c4d4643b8f0c" providerId="LiveId" clId="{4669AD09-8E84-44B5-9A7D-479A638C980D}" dt="2023-10-22T17:30:06.858" v="32"/>
        <pc:sldMkLst>
          <pc:docMk/>
          <pc:sldMk cId="365846588" sldId="257"/>
        </pc:sldMkLst>
        <pc:spChg chg="mod">
          <ac:chgData name="" userId="93d7c4d4643b8f0c" providerId="LiveId" clId="{4669AD09-8E84-44B5-9A7D-479A638C980D}" dt="2023-10-22T17:29:51.921" v="30" actId="14100"/>
          <ac:spMkLst>
            <pc:docMk/>
            <pc:sldMk cId="365846588" sldId="257"/>
            <ac:spMk id="4" creationId="{AA2DB06D-C557-3A14-E29F-D1E3F156B409}"/>
          </ac:spMkLst>
        </pc:spChg>
      </pc:sldChg>
      <pc:sldChg chg="add del">
        <pc:chgData name="" userId="93d7c4d4643b8f0c" providerId="LiveId" clId="{4669AD09-8E84-44B5-9A7D-479A638C980D}" dt="2023-10-22T17:29:21.186" v="25" actId="2696"/>
        <pc:sldMkLst>
          <pc:docMk/>
          <pc:sldMk cId="1496854871" sldId="257"/>
        </pc:sldMkLst>
      </pc:sldChg>
      <pc:sldChg chg="addSp delSp modSp add">
        <pc:chgData name="" userId="93d7c4d4643b8f0c" providerId="LiveId" clId="{4669AD09-8E84-44B5-9A7D-479A638C980D}" dt="2023-10-23T15:42:09.568" v="1015" actId="20577"/>
        <pc:sldMkLst>
          <pc:docMk/>
          <pc:sldMk cId="3204264992" sldId="258"/>
        </pc:sldMkLst>
        <pc:spChg chg="mod">
          <ac:chgData name="" userId="93d7c4d4643b8f0c" providerId="LiveId" clId="{4669AD09-8E84-44B5-9A7D-479A638C980D}" dt="2023-10-23T15:42:09.568" v="1015" actId="20577"/>
          <ac:spMkLst>
            <pc:docMk/>
            <pc:sldMk cId="3204264992" sldId="258"/>
            <ac:spMk id="2" creationId="{A9C358C0-463C-49AB-9AF8-831C0BA7D522}"/>
          </ac:spMkLst>
        </pc:spChg>
        <pc:spChg chg="del">
          <ac:chgData name="" userId="93d7c4d4643b8f0c" providerId="LiveId" clId="{4669AD09-8E84-44B5-9A7D-479A638C980D}" dt="2023-10-23T06:41:54.877" v="419" actId="931"/>
          <ac:spMkLst>
            <pc:docMk/>
            <pc:sldMk cId="3204264992" sldId="258"/>
            <ac:spMk id="3" creationId="{442C1F43-EA65-479F-9D2D-70B6A4B7DFC1}"/>
          </ac:spMkLst>
        </pc:spChg>
        <pc:spChg chg="add mod">
          <ac:chgData name="" userId="93d7c4d4643b8f0c" providerId="LiveId" clId="{4669AD09-8E84-44B5-9A7D-479A638C980D}" dt="2023-10-23T06:57:41.505" v="551" actId="14100"/>
          <ac:spMkLst>
            <pc:docMk/>
            <pc:sldMk cId="3204264992" sldId="258"/>
            <ac:spMk id="6" creationId="{30EBC83E-D5D6-4202-BAAD-82F0B321C007}"/>
          </ac:spMkLst>
        </pc:spChg>
        <pc:spChg chg="add mod">
          <ac:chgData name="" userId="93d7c4d4643b8f0c" providerId="LiveId" clId="{4669AD09-8E84-44B5-9A7D-479A638C980D}" dt="2023-10-23T06:56:14.989" v="549" actId="1076"/>
          <ac:spMkLst>
            <pc:docMk/>
            <pc:sldMk cId="3204264992" sldId="258"/>
            <ac:spMk id="15" creationId="{819963F8-7841-41DA-9F2B-49EFBEB873AC}"/>
          </ac:spMkLst>
        </pc:spChg>
        <pc:spChg chg="add mod">
          <ac:chgData name="" userId="93d7c4d4643b8f0c" providerId="LiveId" clId="{4669AD09-8E84-44B5-9A7D-479A638C980D}" dt="2023-10-23T06:59:50.146" v="564" actId="1076"/>
          <ac:spMkLst>
            <pc:docMk/>
            <pc:sldMk cId="3204264992" sldId="258"/>
            <ac:spMk id="20" creationId="{6AB65401-47E6-42A8-8BD7-8CCC826C8DF1}"/>
          </ac:spMkLst>
        </pc:spChg>
        <pc:picChg chg="add mod modCrop">
          <ac:chgData name="" userId="93d7c4d4643b8f0c" providerId="LiveId" clId="{4669AD09-8E84-44B5-9A7D-479A638C980D}" dt="2023-10-23T06:50:08.571" v="521" actId="1076"/>
          <ac:picMkLst>
            <pc:docMk/>
            <pc:sldMk cId="3204264992" sldId="258"/>
            <ac:picMk id="5" creationId="{E15C7433-9ADE-4722-932D-9DAF343F2C28}"/>
          </ac:picMkLst>
        </pc:picChg>
        <pc:picChg chg="add del mod">
          <ac:chgData name="" userId="93d7c4d4643b8f0c" providerId="LiveId" clId="{4669AD09-8E84-44B5-9A7D-479A638C980D}" dt="2023-10-23T06:46:17.258" v="483"/>
          <ac:picMkLst>
            <pc:docMk/>
            <pc:sldMk cId="3204264992" sldId="258"/>
            <ac:picMk id="8" creationId="{0D356AB0-30BA-462D-926A-061C62660A38}"/>
          </ac:picMkLst>
        </pc:picChg>
        <pc:picChg chg="add del mod">
          <ac:chgData name="" userId="93d7c4d4643b8f0c" providerId="LiveId" clId="{4669AD09-8E84-44B5-9A7D-479A638C980D}" dt="2023-10-23T06:46:17.258" v="483"/>
          <ac:picMkLst>
            <pc:docMk/>
            <pc:sldMk cId="3204264992" sldId="258"/>
            <ac:picMk id="10" creationId="{AF2AE2FD-CA26-4D93-8745-ACA10715D0BC}"/>
          </ac:picMkLst>
        </pc:picChg>
        <pc:picChg chg="add mod modCrop">
          <ac:chgData name="" userId="93d7c4d4643b8f0c" providerId="LiveId" clId="{4669AD09-8E84-44B5-9A7D-479A638C980D}" dt="2023-10-23T06:55:01.380" v="545" actId="1076"/>
          <ac:picMkLst>
            <pc:docMk/>
            <pc:sldMk cId="3204264992" sldId="258"/>
            <ac:picMk id="12" creationId="{8A59DD9C-9E08-4853-AF6F-B35889014DCB}"/>
          </ac:picMkLst>
        </pc:picChg>
        <pc:picChg chg="add mod modCrop">
          <ac:chgData name="" userId="93d7c4d4643b8f0c" providerId="LiveId" clId="{4669AD09-8E84-44B5-9A7D-479A638C980D}" dt="2023-10-23T06:50:23.653" v="524" actId="1076"/>
          <ac:picMkLst>
            <pc:docMk/>
            <pc:sldMk cId="3204264992" sldId="258"/>
            <ac:picMk id="14" creationId="{E2DBF744-620F-4AD5-9C05-71CF4C8B8B3A}"/>
          </ac:picMkLst>
        </pc:picChg>
        <pc:picChg chg="add mod">
          <ac:chgData name="" userId="93d7c4d4643b8f0c" providerId="LiveId" clId="{4669AD09-8E84-44B5-9A7D-479A638C980D}" dt="2023-10-23T06:52:10.859" v="529" actId="1076"/>
          <ac:picMkLst>
            <pc:docMk/>
            <pc:sldMk cId="3204264992" sldId="258"/>
            <ac:picMk id="16" creationId="{1CDFEAC8-DEBF-4FAB-B659-C092986AA0BB}"/>
          </ac:picMkLst>
        </pc:picChg>
        <pc:picChg chg="add mod">
          <ac:chgData name="" userId="93d7c4d4643b8f0c" providerId="LiveId" clId="{4669AD09-8E84-44B5-9A7D-479A638C980D}" dt="2023-10-23T06:53:40.129" v="537" actId="1076"/>
          <ac:picMkLst>
            <pc:docMk/>
            <pc:sldMk cId="3204264992" sldId="258"/>
            <ac:picMk id="17" creationId="{FD00B47A-9334-4507-A055-614FC7B99503}"/>
          </ac:picMkLst>
        </pc:picChg>
        <pc:cxnChg chg="add mod">
          <ac:chgData name="" userId="93d7c4d4643b8f0c" providerId="LiveId" clId="{4669AD09-8E84-44B5-9A7D-479A638C980D}" dt="2023-10-23T06:54:47.816" v="543" actId="1076"/>
          <ac:cxnSpMkLst>
            <pc:docMk/>
            <pc:sldMk cId="3204264992" sldId="258"/>
            <ac:cxnSpMk id="18" creationId="{A0D283B1-D3B4-4FDF-A082-3A5D71FC6533}"/>
          </ac:cxnSpMkLst>
        </pc:cxnChg>
        <pc:cxnChg chg="add mod">
          <ac:chgData name="" userId="93d7c4d4643b8f0c" providerId="LiveId" clId="{4669AD09-8E84-44B5-9A7D-479A638C980D}" dt="2023-10-23T06:54:51.575" v="544" actId="1076"/>
          <ac:cxnSpMkLst>
            <pc:docMk/>
            <pc:sldMk cId="3204264992" sldId="258"/>
            <ac:cxnSpMk id="19" creationId="{B41718B7-1C07-4091-AC91-DDC5CA4DFBAD}"/>
          </ac:cxnSpMkLst>
        </pc:cxnChg>
      </pc:sldChg>
      <pc:sldChg chg="add del">
        <pc:chgData name="" userId="93d7c4d4643b8f0c" providerId="LiveId" clId="{4669AD09-8E84-44B5-9A7D-479A638C980D}" dt="2023-10-22T17:30:04.348" v="31" actId="2696"/>
        <pc:sldMkLst>
          <pc:docMk/>
          <pc:sldMk cId="3331637738" sldId="258"/>
        </pc:sldMkLst>
      </pc:sldChg>
      <pc:sldChg chg="addSp delSp modSp add">
        <pc:chgData name="" userId="93d7c4d4643b8f0c" providerId="LiveId" clId="{4669AD09-8E84-44B5-9A7D-479A638C980D}" dt="2023-10-23T15:16:25.722" v="1006" actId="1076"/>
        <pc:sldMkLst>
          <pc:docMk/>
          <pc:sldMk cId="310248039" sldId="259"/>
        </pc:sldMkLst>
        <pc:spChg chg="mod">
          <ac:chgData name="" userId="93d7c4d4643b8f0c" providerId="LiveId" clId="{4669AD09-8E84-44B5-9A7D-479A638C980D}" dt="2023-10-23T15:16:16.452" v="1004" actId="1076"/>
          <ac:spMkLst>
            <pc:docMk/>
            <pc:sldMk cId="310248039" sldId="259"/>
            <ac:spMk id="2" creationId="{DAA88890-F4FD-4F5A-A266-8735C4AB4F34}"/>
          </ac:spMkLst>
        </pc:spChg>
        <pc:spChg chg="del">
          <ac:chgData name="" userId="93d7c4d4643b8f0c" providerId="LiveId" clId="{4669AD09-8E84-44B5-9A7D-479A638C980D}" dt="2023-10-23T07:26:19.649" v="638" actId="931"/>
          <ac:spMkLst>
            <pc:docMk/>
            <pc:sldMk cId="310248039" sldId="259"/>
            <ac:spMk id="3" creationId="{AFA64ECB-5F1C-48E6-8AD2-4C441E8B879B}"/>
          </ac:spMkLst>
        </pc:spChg>
        <pc:spChg chg="add mod">
          <ac:chgData name="" userId="93d7c4d4643b8f0c" providerId="LiveId" clId="{4669AD09-8E84-44B5-9A7D-479A638C980D}" dt="2023-10-23T15:16:25.722" v="1006" actId="1076"/>
          <ac:spMkLst>
            <pc:docMk/>
            <pc:sldMk cId="310248039" sldId="259"/>
            <ac:spMk id="12" creationId="{565960E3-D391-4216-8C24-C270EA8D99B1}"/>
          </ac:spMkLst>
        </pc:spChg>
        <pc:picChg chg="add mod">
          <ac:chgData name="" userId="93d7c4d4643b8f0c" providerId="LiveId" clId="{4669AD09-8E84-44B5-9A7D-479A638C980D}" dt="2023-10-23T07:28:01.450" v="647" actId="14100"/>
          <ac:picMkLst>
            <pc:docMk/>
            <pc:sldMk cId="310248039" sldId="259"/>
            <ac:picMk id="5" creationId="{5631D0C1-7050-4465-A031-9CA8ACBCFB3A}"/>
          </ac:picMkLst>
        </pc:picChg>
        <pc:picChg chg="add mod">
          <ac:chgData name="" userId="93d7c4d4643b8f0c" providerId="LiveId" clId="{4669AD09-8E84-44B5-9A7D-479A638C980D}" dt="2023-10-23T07:29:47.673" v="661" actId="1076"/>
          <ac:picMkLst>
            <pc:docMk/>
            <pc:sldMk cId="310248039" sldId="259"/>
            <ac:picMk id="7" creationId="{27C17C93-ED3E-48FF-9D6F-AFD2042AA121}"/>
          </ac:picMkLst>
        </pc:picChg>
        <pc:picChg chg="add mod">
          <ac:chgData name="" userId="93d7c4d4643b8f0c" providerId="LiveId" clId="{4669AD09-8E84-44B5-9A7D-479A638C980D}" dt="2023-10-23T07:29:39.110" v="660" actId="1076"/>
          <ac:picMkLst>
            <pc:docMk/>
            <pc:sldMk cId="310248039" sldId="259"/>
            <ac:picMk id="9" creationId="{C14C5AD1-AD96-4410-99EA-93A0D131FFDC}"/>
          </ac:picMkLst>
        </pc:picChg>
        <pc:picChg chg="add mod modCrop">
          <ac:chgData name="" userId="93d7c4d4643b8f0c" providerId="LiveId" clId="{4669AD09-8E84-44B5-9A7D-479A638C980D}" dt="2023-10-23T07:32:20.608" v="673" actId="14100"/>
          <ac:picMkLst>
            <pc:docMk/>
            <pc:sldMk cId="310248039" sldId="259"/>
            <ac:picMk id="11" creationId="{D2ECBBFC-34FA-4B07-9EDA-639AFA5B6B12}"/>
          </ac:picMkLst>
        </pc:picChg>
      </pc:sldChg>
      <pc:sldChg chg="addSp delSp modSp add ord">
        <pc:chgData name="" userId="93d7c4d4643b8f0c" providerId="LiveId" clId="{4669AD09-8E84-44B5-9A7D-479A638C980D}" dt="2023-10-23T15:05:20.680" v="933" actId="20577"/>
        <pc:sldMkLst>
          <pc:docMk/>
          <pc:sldMk cId="44956625" sldId="260"/>
        </pc:sldMkLst>
        <pc:spChg chg="add mod">
          <ac:chgData name="" userId="93d7c4d4643b8f0c" providerId="LiveId" clId="{4669AD09-8E84-44B5-9A7D-479A638C980D}" dt="2023-10-23T15:01:58.558" v="886" actId="20577"/>
          <ac:spMkLst>
            <pc:docMk/>
            <pc:sldMk cId="44956625" sldId="260"/>
            <ac:spMk id="2" creationId="{EEBF95C4-E4B4-4BDF-A9F1-DF4A33C16092}"/>
          </ac:spMkLst>
        </pc:spChg>
        <pc:spChg chg="add del mod">
          <ac:chgData name="" userId="93d7c4d4643b8f0c" providerId="LiveId" clId="{4669AD09-8E84-44B5-9A7D-479A638C980D}" dt="2023-10-23T15:02:28.586" v="887" actId="931"/>
          <ac:spMkLst>
            <pc:docMk/>
            <pc:sldMk cId="44956625" sldId="260"/>
            <ac:spMk id="3" creationId="{10CD5E27-BD23-44C2-9D3C-BA1D3BC2C893}"/>
          </ac:spMkLst>
        </pc:spChg>
        <pc:spChg chg="add mod">
          <ac:chgData name="" userId="93d7c4d4643b8f0c" providerId="LiveId" clId="{4669AD09-8E84-44B5-9A7D-479A638C980D}" dt="2023-10-23T15:05:20.680" v="933" actId="20577"/>
          <ac:spMkLst>
            <pc:docMk/>
            <pc:sldMk cId="44956625" sldId="260"/>
            <ac:spMk id="12" creationId="{4BF5CE96-6800-48AE-B864-BDE6B71F1E97}"/>
          </ac:spMkLst>
        </pc:spChg>
        <pc:picChg chg="add mod">
          <ac:chgData name="" userId="93d7c4d4643b8f0c" providerId="LiveId" clId="{4669AD09-8E84-44B5-9A7D-479A638C980D}" dt="2023-10-23T15:04:15.942" v="906" actId="1076"/>
          <ac:picMkLst>
            <pc:docMk/>
            <pc:sldMk cId="44956625" sldId="260"/>
            <ac:picMk id="5" creationId="{18DE7432-1BFA-43F0-BB5F-9C5BE2F447D8}"/>
          </ac:picMkLst>
        </pc:picChg>
        <pc:picChg chg="add mod">
          <ac:chgData name="" userId="93d7c4d4643b8f0c" providerId="LiveId" clId="{4669AD09-8E84-44B5-9A7D-479A638C980D}" dt="2023-10-23T15:04:18.697" v="907" actId="1076"/>
          <ac:picMkLst>
            <pc:docMk/>
            <pc:sldMk cId="44956625" sldId="260"/>
            <ac:picMk id="7" creationId="{912A5D43-5AD6-4420-A8A6-E15365C7A13E}"/>
          </ac:picMkLst>
        </pc:picChg>
        <pc:picChg chg="add mod modCrop">
          <ac:chgData name="" userId="93d7c4d4643b8f0c" providerId="LiveId" clId="{4669AD09-8E84-44B5-9A7D-479A638C980D}" dt="2023-10-23T15:03:57.250" v="901" actId="1076"/>
          <ac:picMkLst>
            <pc:docMk/>
            <pc:sldMk cId="44956625" sldId="260"/>
            <ac:picMk id="9" creationId="{D0BF75BE-299A-4BBA-97AD-FDC97855EC0B}"/>
          </ac:picMkLst>
        </pc:picChg>
        <pc:picChg chg="add mod modCrop">
          <ac:chgData name="" userId="93d7c4d4643b8f0c" providerId="LiveId" clId="{4669AD09-8E84-44B5-9A7D-479A638C980D}" dt="2023-10-23T15:04:48.356" v="909" actId="732"/>
          <ac:picMkLst>
            <pc:docMk/>
            <pc:sldMk cId="44956625" sldId="260"/>
            <ac:picMk id="11" creationId="{307B3F81-EE3A-4287-B46C-09B1D931C234}"/>
          </ac:picMkLst>
        </pc:picChg>
      </pc:sldChg>
      <pc:sldChg chg="addSp delSp modSp add">
        <pc:chgData name="" userId="93d7c4d4643b8f0c" providerId="LiveId" clId="{4669AD09-8E84-44B5-9A7D-479A638C980D}" dt="2023-10-23T15:41:45.251" v="1011" actId="20577"/>
        <pc:sldMkLst>
          <pc:docMk/>
          <pc:sldMk cId="1693302597" sldId="261"/>
        </pc:sldMkLst>
        <pc:spChg chg="add mod">
          <ac:chgData name="" userId="93d7c4d4643b8f0c" providerId="LiveId" clId="{4669AD09-8E84-44B5-9A7D-479A638C980D}" dt="2023-10-23T15:41:45.251" v="1011" actId="20577"/>
          <ac:spMkLst>
            <pc:docMk/>
            <pc:sldMk cId="1693302597" sldId="261"/>
            <ac:spMk id="2" creationId="{AD0D8F2C-8C8D-49A4-9CCC-9D1E8BC115CC}"/>
          </ac:spMkLst>
        </pc:spChg>
        <pc:spChg chg="add del mod">
          <ac:chgData name="" userId="93d7c4d4643b8f0c" providerId="LiveId" clId="{4669AD09-8E84-44B5-9A7D-479A638C980D}" dt="2023-10-23T14:34:15.868" v="735" actId="931"/>
          <ac:spMkLst>
            <pc:docMk/>
            <pc:sldMk cId="1693302597" sldId="261"/>
            <ac:spMk id="3" creationId="{929A2117-CE09-4803-AD2C-C893809AB18B}"/>
          </ac:spMkLst>
        </pc:spChg>
        <pc:spChg chg="add del mod">
          <ac:chgData name="" userId="93d7c4d4643b8f0c" providerId="LiveId" clId="{4669AD09-8E84-44B5-9A7D-479A638C980D}" dt="2023-10-23T14:37:17.579" v="776"/>
          <ac:spMkLst>
            <pc:docMk/>
            <pc:sldMk cId="1693302597" sldId="261"/>
            <ac:spMk id="8" creationId="{A2F17AA3-3589-401D-8430-C822EAA00C63}"/>
          </ac:spMkLst>
        </pc:spChg>
        <pc:spChg chg="add mod">
          <ac:chgData name="" userId="93d7c4d4643b8f0c" providerId="LiveId" clId="{4669AD09-8E84-44B5-9A7D-479A638C980D}" dt="2023-10-23T14:37:32.791" v="778" actId="1076"/>
          <ac:spMkLst>
            <pc:docMk/>
            <pc:sldMk cId="1693302597" sldId="261"/>
            <ac:spMk id="9" creationId="{E0CBD519-7D69-498C-8ACB-0154F249BFDD}"/>
          </ac:spMkLst>
        </pc:spChg>
        <pc:picChg chg="add mod">
          <ac:chgData name="" userId="93d7c4d4643b8f0c" providerId="LiveId" clId="{4669AD09-8E84-44B5-9A7D-479A638C980D}" dt="2023-10-23T14:34:39.335" v="742" actId="1076"/>
          <ac:picMkLst>
            <pc:docMk/>
            <pc:sldMk cId="1693302597" sldId="261"/>
            <ac:picMk id="5" creationId="{E899C065-65AE-4A0C-96A4-04C6037AAE17}"/>
          </ac:picMkLst>
        </pc:picChg>
        <pc:picChg chg="add mod modCrop">
          <ac:chgData name="" userId="93d7c4d4643b8f0c" providerId="LiveId" clId="{4669AD09-8E84-44B5-9A7D-479A638C980D}" dt="2023-10-23T14:36:07.707" v="751" actId="14100"/>
          <ac:picMkLst>
            <pc:docMk/>
            <pc:sldMk cId="1693302597" sldId="261"/>
            <ac:picMk id="7" creationId="{F7D4984B-29D9-44FC-A077-8BB05D6948D3}"/>
          </ac:picMkLst>
        </pc:picChg>
      </pc:sldChg>
      <pc:sldChg chg="addSp delSp modSp add">
        <pc:chgData name="" userId="93d7c4d4643b8f0c" providerId="LiveId" clId="{4669AD09-8E84-44B5-9A7D-479A638C980D}" dt="2023-10-23T15:41:51.647" v="1012" actId="20577"/>
        <pc:sldMkLst>
          <pc:docMk/>
          <pc:sldMk cId="830885035" sldId="262"/>
        </pc:sldMkLst>
        <pc:spChg chg="mod">
          <ac:chgData name="" userId="93d7c4d4643b8f0c" providerId="LiveId" clId="{4669AD09-8E84-44B5-9A7D-479A638C980D}" dt="2023-10-23T15:41:51.647" v="1012" actId="20577"/>
          <ac:spMkLst>
            <pc:docMk/>
            <pc:sldMk cId="830885035" sldId="262"/>
            <ac:spMk id="2" creationId="{B6D32260-BDF0-488A-88AD-9C790169D3D4}"/>
          </ac:spMkLst>
        </pc:spChg>
        <pc:spChg chg="del">
          <ac:chgData name="" userId="93d7c4d4643b8f0c" providerId="LiveId" clId="{4669AD09-8E84-44B5-9A7D-479A638C980D}" dt="2023-10-23T14:49:36.964" v="824" actId="931"/>
          <ac:spMkLst>
            <pc:docMk/>
            <pc:sldMk cId="830885035" sldId="262"/>
            <ac:spMk id="3" creationId="{39087AF6-D310-4835-A57E-FA6444093F98}"/>
          </ac:spMkLst>
        </pc:spChg>
        <pc:spChg chg="add mod">
          <ac:chgData name="" userId="93d7c4d4643b8f0c" providerId="LiveId" clId="{4669AD09-8E84-44B5-9A7D-479A638C980D}" dt="2023-10-23T14:51:52.393" v="845" actId="1076"/>
          <ac:spMkLst>
            <pc:docMk/>
            <pc:sldMk cId="830885035" sldId="262"/>
            <ac:spMk id="4" creationId="{DA4C6F71-EAB9-404B-86FE-34943F9AE290}"/>
          </ac:spMkLst>
        </pc:spChg>
        <pc:picChg chg="add mod">
          <ac:chgData name="" userId="93d7c4d4643b8f0c" providerId="LiveId" clId="{4669AD09-8E84-44B5-9A7D-479A638C980D}" dt="2023-10-23T14:50:21.294" v="834" actId="14100"/>
          <ac:picMkLst>
            <pc:docMk/>
            <pc:sldMk cId="830885035" sldId="262"/>
            <ac:picMk id="6" creationId="{8C86AC10-E3AB-41E1-AE53-569CC36EC791}"/>
          </ac:picMkLst>
        </pc:picChg>
        <pc:picChg chg="add mod">
          <ac:chgData name="" userId="93d7c4d4643b8f0c" providerId="LiveId" clId="{4669AD09-8E84-44B5-9A7D-479A638C980D}" dt="2023-10-23T14:50:14.024" v="832" actId="1076"/>
          <ac:picMkLst>
            <pc:docMk/>
            <pc:sldMk cId="830885035" sldId="262"/>
            <ac:picMk id="8" creationId="{FD869D4E-E7D6-48BE-8143-D56427D5D55A}"/>
          </ac:picMkLst>
        </pc:picChg>
        <pc:picChg chg="add mod">
          <ac:chgData name="" userId="93d7c4d4643b8f0c" providerId="LiveId" clId="{4669AD09-8E84-44B5-9A7D-479A638C980D}" dt="2023-10-23T14:50:54.127" v="841" actId="14100"/>
          <ac:picMkLst>
            <pc:docMk/>
            <pc:sldMk cId="830885035" sldId="262"/>
            <ac:picMk id="10" creationId="{44BA880B-BE8A-4723-90C2-7253A8A5B930}"/>
          </ac:picMkLst>
        </pc:picChg>
        <pc:picChg chg="add mod modCrop">
          <ac:chgData name="" userId="93d7c4d4643b8f0c" providerId="LiveId" clId="{4669AD09-8E84-44B5-9A7D-479A638C980D}" dt="2023-10-23T14:51:27.095" v="843" actId="732"/>
          <ac:picMkLst>
            <pc:docMk/>
            <pc:sldMk cId="830885035" sldId="262"/>
            <ac:picMk id="12" creationId="{4A353A44-E0B1-4255-893E-0BA402C0D5AD}"/>
          </ac:picMkLst>
        </pc:picChg>
      </pc:sldChg>
      <pc:sldChg chg="addSp delSp modSp add ord">
        <pc:chgData name="" userId="93d7c4d4643b8f0c" providerId="LiveId" clId="{4669AD09-8E84-44B5-9A7D-479A638C980D}" dt="2023-10-23T15:41:40.676" v="1010" actId="20577"/>
        <pc:sldMkLst>
          <pc:docMk/>
          <pc:sldMk cId="4019159653" sldId="263"/>
        </pc:sldMkLst>
        <pc:spChg chg="mod">
          <ac:chgData name="" userId="93d7c4d4643b8f0c" providerId="LiveId" clId="{4669AD09-8E84-44B5-9A7D-479A638C980D}" dt="2023-10-23T15:41:40.676" v="1010" actId="20577"/>
          <ac:spMkLst>
            <pc:docMk/>
            <pc:sldMk cId="4019159653" sldId="263"/>
            <ac:spMk id="2" creationId="{3FCEE0C9-BCBE-4CFD-BC47-4F43DAE1BE7A}"/>
          </ac:spMkLst>
        </pc:spChg>
        <pc:spChg chg="del">
          <ac:chgData name="" userId="93d7c4d4643b8f0c" providerId="LiveId" clId="{4669AD09-8E84-44B5-9A7D-479A638C980D}" dt="2023-10-23T15:12:22.145" v="966" actId="931"/>
          <ac:spMkLst>
            <pc:docMk/>
            <pc:sldMk cId="4019159653" sldId="263"/>
            <ac:spMk id="3" creationId="{935B7593-DF8C-4E04-931E-05B4BCCD20DF}"/>
          </ac:spMkLst>
        </pc:spChg>
        <pc:spChg chg="add mod">
          <ac:chgData name="" userId="93d7c4d4643b8f0c" providerId="LiveId" clId="{4669AD09-8E84-44B5-9A7D-479A638C980D}" dt="2023-10-23T15:14:30.758" v="1003" actId="113"/>
          <ac:spMkLst>
            <pc:docMk/>
            <pc:sldMk cId="4019159653" sldId="263"/>
            <ac:spMk id="10" creationId="{68B26058-C094-402E-9C33-EEA0D7D86F12}"/>
          </ac:spMkLst>
        </pc:spChg>
        <pc:picChg chg="add mod">
          <ac:chgData name="" userId="93d7c4d4643b8f0c" providerId="LiveId" clId="{4669AD09-8E84-44B5-9A7D-479A638C980D}" dt="2023-10-23T15:13:55.392" v="982" actId="14100"/>
          <ac:picMkLst>
            <pc:docMk/>
            <pc:sldMk cId="4019159653" sldId="263"/>
            <ac:picMk id="5" creationId="{742937A6-FC8F-4FDE-AB98-F0C90C73A1B7}"/>
          </ac:picMkLst>
        </pc:picChg>
        <pc:picChg chg="add mod">
          <ac:chgData name="" userId="93d7c4d4643b8f0c" providerId="LiveId" clId="{4669AD09-8E84-44B5-9A7D-479A638C980D}" dt="2023-10-23T15:13:59.838" v="983" actId="14100"/>
          <ac:picMkLst>
            <pc:docMk/>
            <pc:sldMk cId="4019159653" sldId="263"/>
            <ac:picMk id="7" creationId="{83BBA639-287C-441E-B494-C57498736DE7}"/>
          </ac:picMkLst>
        </pc:picChg>
        <pc:picChg chg="add mod modCrop">
          <ac:chgData name="" userId="93d7c4d4643b8f0c" providerId="LiveId" clId="{4669AD09-8E84-44B5-9A7D-479A638C980D}" dt="2023-10-23T15:13:38.060" v="979" actId="732"/>
          <ac:picMkLst>
            <pc:docMk/>
            <pc:sldMk cId="4019159653" sldId="263"/>
            <ac:picMk id="9" creationId="{B3547CDF-AB61-4679-A09F-CC22CAAFBA59}"/>
          </ac:picMkLst>
        </pc:picChg>
      </pc:sldChg>
      <pc:sldChg chg="addSp delSp modSp add">
        <pc:chgData name="" userId="93d7c4d4643b8f0c" providerId="LiveId" clId="{4669AD09-8E84-44B5-9A7D-479A638C980D}" dt="2023-10-23T15:57:24.709" v="1108"/>
        <pc:sldMkLst>
          <pc:docMk/>
          <pc:sldMk cId="895512385" sldId="264"/>
        </pc:sldMkLst>
        <pc:spChg chg="mod">
          <ac:chgData name="" userId="93d7c4d4643b8f0c" providerId="LiveId" clId="{4669AD09-8E84-44B5-9A7D-479A638C980D}" dt="2023-10-23T15:57:24.709" v="1108"/>
          <ac:spMkLst>
            <pc:docMk/>
            <pc:sldMk cId="895512385" sldId="264"/>
            <ac:spMk id="2" creationId="{BD3E6F95-B4AE-4D9B-B191-A6ADC6694341}"/>
          </ac:spMkLst>
        </pc:spChg>
        <pc:spChg chg="del">
          <ac:chgData name="" userId="93d7c4d4643b8f0c" providerId="LiveId" clId="{4669AD09-8E84-44B5-9A7D-479A638C980D}" dt="2023-10-23T15:49:17.297" v="1048" actId="931"/>
          <ac:spMkLst>
            <pc:docMk/>
            <pc:sldMk cId="895512385" sldId="264"/>
            <ac:spMk id="3" creationId="{63D4F235-8B90-45BF-B21F-77EDB7B39C04}"/>
          </ac:spMkLst>
        </pc:spChg>
        <pc:spChg chg="add mod">
          <ac:chgData name="" userId="93d7c4d4643b8f0c" providerId="LiveId" clId="{4669AD09-8E84-44B5-9A7D-479A638C980D}" dt="2023-10-23T15:49:43.346" v="1072" actId="20577"/>
          <ac:spMkLst>
            <pc:docMk/>
            <pc:sldMk cId="895512385" sldId="264"/>
            <ac:spMk id="6" creationId="{FAB55F7C-8570-4660-97BA-42B6A11F74B2}"/>
          </ac:spMkLst>
        </pc:spChg>
        <pc:picChg chg="add mod">
          <ac:chgData name="" userId="93d7c4d4643b8f0c" providerId="LiveId" clId="{4669AD09-8E84-44B5-9A7D-479A638C980D}" dt="2023-10-23T15:49:51.972" v="1073" actId="1076"/>
          <ac:picMkLst>
            <pc:docMk/>
            <pc:sldMk cId="895512385" sldId="264"/>
            <ac:picMk id="5" creationId="{AA65AE19-B348-4570-95AC-5530C8C2DF0C}"/>
          </ac:picMkLst>
        </pc:picChg>
        <pc:picChg chg="add mod modCrop">
          <ac:chgData name="" userId="93d7c4d4643b8f0c" providerId="LiveId" clId="{4669AD09-8E84-44B5-9A7D-479A638C980D}" dt="2023-10-23T15:50:18.417" v="1075" actId="732"/>
          <ac:picMkLst>
            <pc:docMk/>
            <pc:sldMk cId="895512385" sldId="264"/>
            <ac:picMk id="8" creationId="{5588C545-BA90-4592-A4F9-532880D7C833}"/>
          </ac:picMkLst>
        </pc:picChg>
      </pc:sldChg>
      <pc:sldChg chg="addSp delSp modSp add">
        <pc:chgData name="" userId="93d7c4d4643b8f0c" providerId="LiveId" clId="{4669AD09-8E84-44B5-9A7D-479A638C980D}" dt="2023-10-23T15:57:55.421" v="1112" actId="115"/>
        <pc:sldMkLst>
          <pc:docMk/>
          <pc:sldMk cId="2944194301" sldId="265"/>
        </pc:sldMkLst>
        <pc:spChg chg="mod">
          <ac:chgData name="" userId="93d7c4d4643b8f0c" providerId="LiveId" clId="{4669AD09-8E84-44B5-9A7D-479A638C980D}" dt="2023-10-23T15:57:55.421" v="1112" actId="115"/>
          <ac:spMkLst>
            <pc:docMk/>
            <pc:sldMk cId="2944194301" sldId="265"/>
            <ac:spMk id="2" creationId="{E1E968AD-3C14-46D6-BC8F-3E93DB6A1D26}"/>
          </ac:spMkLst>
        </pc:spChg>
        <pc:spChg chg="del">
          <ac:chgData name="" userId="93d7c4d4643b8f0c" providerId="LiveId" clId="{4669AD09-8E84-44B5-9A7D-479A638C980D}" dt="2023-10-23T15:56:19.634" v="1100"/>
          <ac:spMkLst>
            <pc:docMk/>
            <pc:sldMk cId="2944194301" sldId="265"/>
            <ac:spMk id="3" creationId="{94F5F442-1E08-4F0B-8B41-DBB2586A69D6}"/>
          </ac:spMkLst>
        </pc:spChg>
        <pc:picChg chg="add mod">
          <ac:chgData name="" userId="93d7c4d4643b8f0c" providerId="LiveId" clId="{4669AD09-8E84-44B5-9A7D-479A638C980D}" dt="2023-10-23T15:56:30.314" v="1104" actId="14100"/>
          <ac:picMkLst>
            <pc:docMk/>
            <pc:sldMk cId="2944194301" sldId="265"/>
            <ac:picMk id="4" creationId="{FE29146C-CBB1-4CE0-BA6E-4BA302AD19B8}"/>
          </ac:picMkLst>
        </pc:picChg>
        <pc:picChg chg="add mod modCrop">
          <ac:chgData name="" userId="93d7c4d4643b8f0c" providerId="LiveId" clId="{4669AD09-8E84-44B5-9A7D-479A638C980D}" dt="2023-10-23T15:57:01.002" v="1107" actId="732"/>
          <ac:picMkLst>
            <pc:docMk/>
            <pc:sldMk cId="2944194301" sldId="265"/>
            <ac:picMk id="6" creationId="{DFAF5690-5C42-4BB4-B8C9-13FAD86D03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352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911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014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10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936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26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8885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698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763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53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1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84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9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1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282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64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898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F8EF8-7C0F-4CF0-9526-35C59C447DEC}" type="datetimeFigureOut">
              <a:rPr lang="en-IN" smtClean="0"/>
              <a:t>25-10-2023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093F9-4ED0-4CC5-BF78-2C544FB0D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767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2DB06D-C557-3A14-E29F-D1E3F156B409}"/>
              </a:ext>
            </a:extLst>
          </p:cNvPr>
          <p:cNvSpPr txBox="1"/>
          <p:nvPr/>
        </p:nvSpPr>
        <p:spPr>
          <a:xfrm>
            <a:off x="0" y="-1091682"/>
            <a:ext cx="12192000" cy="4292082"/>
          </a:xfrm>
          <a:prstGeom prst="rect">
            <a:avLst/>
          </a:prstGeom>
          <a:noFill/>
        </p:spPr>
        <p:txBody>
          <a:bodyPr wrap="square" rtlCol="0">
            <a:prstTxWarp prst="textWave1">
              <a:avLst/>
            </a:prstTxWarp>
            <a:spAutoFit/>
          </a:bodyPr>
          <a:lstStyle/>
          <a:p>
            <a:r>
              <a:rPr lang="en-US" sz="6600" dirty="0">
                <a:blipFill>
                  <a:blip r:embed="rId2"/>
                  <a:stretch>
                    <a:fillRect/>
                  </a:stretch>
                </a:blipFill>
                <a:latin typeface="Arial Black" panose="020B0A04020102020204" pitchFamily="34" charset="0"/>
                <a:cs typeface="Times New Roman" panose="02020603050405020304" pitchFamily="18" charset="0"/>
              </a:rPr>
              <a:t>--------------------------</a:t>
            </a:r>
            <a:endParaRPr lang="en-IN" dirty="0">
              <a:blipFill>
                <a:blip r:embed="rId2"/>
                <a:stretch>
                  <a:fillRect/>
                </a:stretch>
              </a:blip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75259-6E36-C332-0536-752310AA8030}"/>
              </a:ext>
            </a:extLst>
          </p:cNvPr>
          <p:cNvSpPr txBox="1"/>
          <p:nvPr/>
        </p:nvSpPr>
        <p:spPr>
          <a:xfrm>
            <a:off x="1837742" y="3352802"/>
            <a:ext cx="851651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APPLICATION ON CLOUD FOUNDRY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RAJAPRIYANKA R (au821321104028)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ALEENSHYLAJA K (au821321104001)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MADESHWARAN K (au821321104016)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SAIRA BEGAM S (au821321104031)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PREETHIKA V (au821321104025)</a:t>
            </a:r>
          </a:p>
          <a:p>
            <a:pPr algn="ctr"/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6F95-B4AE-4D9B-B191-A6ADC6694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12058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Features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65AE19-B348-4570-95AC-5530C8C2D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055157"/>
            <a:ext cx="7641637" cy="40363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B55F7C-8570-4660-97BA-42B6A11F74B2}"/>
              </a:ext>
            </a:extLst>
          </p:cNvPr>
          <p:cNvSpPr txBox="1"/>
          <p:nvPr/>
        </p:nvSpPr>
        <p:spPr>
          <a:xfrm>
            <a:off x="981635" y="1411941"/>
            <a:ext cx="1882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88C545-BA90-4592-A4F9-532880D7C8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9" t="-24"/>
          <a:stretch/>
        </p:blipFill>
        <p:spPr>
          <a:xfrm>
            <a:off x="8623272" y="1"/>
            <a:ext cx="3568728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968AD-3C14-46D6-BC8F-3E93DB6A1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36" y="112059"/>
            <a:ext cx="10353761" cy="1326321"/>
          </a:xfrm>
        </p:spPr>
        <p:txBody>
          <a:bodyPr>
            <a:normAutofit/>
          </a:bodyPr>
          <a:lstStyle/>
          <a:p>
            <a:r>
              <a:rPr lang="en-IN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F5690-5C42-4BB4-B8C9-13FAD86D0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1" t="-24"/>
          <a:stretch/>
        </p:blipFill>
        <p:spPr>
          <a:xfrm>
            <a:off x="8713694" y="1"/>
            <a:ext cx="3478306" cy="685632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3" y="1550438"/>
            <a:ext cx="8325133" cy="4918601"/>
          </a:xfrm>
        </p:spPr>
      </p:pic>
    </p:spTree>
    <p:extLst>
      <p:ext uri="{BB962C8B-B14F-4D97-AF65-F5344CB8AC3E}">
        <p14:creationId xmlns:p14="http://schemas.microsoft.com/office/powerpoint/2010/main" val="29441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35921"/>
            <a:ext cx="10353762" cy="454676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 –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Navbar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Checkout Functionality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Query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Cart Features JS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38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E0C9-BCBE-4CFD-BC47-4F43DAE1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76" y="18946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2937A6-FC8F-4FDE-AB98-F0C90C73A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8" y="1962838"/>
            <a:ext cx="3254151" cy="42492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BA639-287C-441E-B494-C5749873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060" y="1966466"/>
            <a:ext cx="5257368" cy="4245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47CDF-AB61-4679-A09F-CC22CAAFBA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1"/>
          <a:stretch/>
        </p:blipFill>
        <p:spPr>
          <a:xfrm>
            <a:off x="8488512" y="0"/>
            <a:ext cx="3703487" cy="6856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B26058-C094-402E-9C33-EEA0D7D86F12}"/>
              </a:ext>
            </a:extLst>
          </p:cNvPr>
          <p:cNvSpPr txBox="1"/>
          <p:nvPr/>
        </p:nvSpPr>
        <p:spPr>
          <a:xfrm>
            <a:off x="449338" y="1326321"/>
            <a:ext cx="280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</p:spTree>
    <p:extLst>
      <p:ext uri="{BB962C8B-B14F-4D97-AF65-F5344CB8AC3E}">
        <p14:creationId xmlns:p14="http://schemas.microsoft.com/office/powerpoint/2010/main" val="40191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8F2C-8C8D-49A4-9CCC-9D1E8BC1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81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99C065-65AE-4A0C-96A4-04C6037A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1" y="1886858"/>
            <a:ext cx="7823804" cy="43397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4984B-29D9-44FC-A077-8BB05D6948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54" t="13677"/>
          <a:stretch/>
        </p:blipFill>
        <p:spPr>
          <a:xfrm>
            <a:off x="8998857" y="885371"/>
            <a:ext cx="2902857" cy="5747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CBD519-7D69-498C-8ACB-0154F249BFDD}"/>
              </a:ext>
            </a:extLst>
          </p:cNvPr>
          <p:cNvSpPr txBox="1"/>
          <p:nvPr/>
        </p:nvSpPr>
        <p:spPr>
          <a:xfrm>
            <a:off x="928914" y="1311330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</p:spTree>
    <p:extLst>
      <p:ext uri="{BB962C8B-B14F-4D97-AF65-F5344CB8AC3E}">
        <p14:creationId xmlns:p14="http://schemas.microsoft.com/office/powerpoint/2010/main" val="16933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2260-BDF0-488A-88AD-9C790169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 JS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6AC10-E3AB-41E1-AE53-569CC36EC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9" y="1848126"/>
            <a:ext cx="3173935" cy="23731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4C6F71-EAB9-404B-86FE-34943F9AE290}"/>
              </a:ext>
            </a:extLst>
          </p:cNvPr>
          <p:cNvSpPr txBox="1"/>
          <p:nvPr/>
        </p:nvSpPr>
        <p:spPr>
          <a:xfrm>
            <a:off x="788466" y="1154593"/>
            <a:ext cx="2409371" cy="377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69D4E-E7D6-48BE-8143-D56427D5D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31" y="1823832"/>
            <a:ext cx="4143687" cy="2397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A880B-BE8A-4723-90C2-7253A8A5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30" y="4377870"/>
            <a:ext cx="5791200" cy="22406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53A44-E0B1-4255-893E-0BA402C0D5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9" t="12681"/>
          <a:stretch/>
        </p:blipFill>
        <p:spPr>
          <a:xfrm>
            <a:off x="8708570" y="870857"/>
            <a:ext cx="3483429" cy="59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009E95-9848-48E0-B81A-27F2535E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28" y="138397"/>
            <a:ext cx="10515600" cy="1133285"/>
          </a:xfrm>
        </p:spPr>
        <p:txBody>
          <a:bodyPr>
            <a:normAutofit/>
          </a:bodyPr>
          <a:lstStyle/>
          <a:p>
            <a:pPr algn="ctr"/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JS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65455-270F-436D-8074-4033B7E5B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8" b="10539"/>
          <a:stretch/>
        </p:blipFill>
        <p:spPr>
          <a:xfrm>
            <a:off x="387694" y="2013509"/>
            <a:ext cx="8694283" cy="433726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B6C2FE-F1F1-42B0-B0F2-338FF4D81A14}"/>
              </a:ext>
            </a:extLst>
          </p:cNvPr>
          <p:cNvSpPr txBox="1"/>
          <p:nvPr/>
        </p:nvSpPr>
        <p:spPr>
          <a:xfrm>
            <a:off x="674428" y="1271682"/>
            <a:ext cx="2026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  <p:pic>
        <p:nvPicPr>
          <p:cNvPr id="1030" name="Picture 6" descr="E-Commerce: Definition, Examples and Trends. | Built In">
            <a:extLst>
              <a:ext uri="{FF2B5EF4-FFF2-40B4-BE49-F238E27FC236}">
                <a16:creationId xmlns:a16="http://schemas.microsoft.com/office/drawing/2014/main" id="{211A37EB-ACAF-4F5B-AD36-8697BEF1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723" y="5019675"/>
            <a:ext cx="2158638" cy="11332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B2DD503-5F78-414C-BED7-D2CC94DF0730}"/>
              </a:ext>
            </a:extLst>
          </p:cNvPr>
          <p:cNvSpPr/>
          <p:nvPr/>
        </p:nvSpPr>
        <p:spPr>
          <a:xfrm>
            <a:off x="9472723" y="1074755"/>
            <a:ext cx="1431877" cy="113328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159D7-576C-4B0E-AF65-F1BB7FA50459}"/>
              </a:ext>
            </a:extLst>
          </p:cNvPr>
          <p:cNvCxnSpPr>
            <a:cxnSpLocks/>
            <a:stCxn id="16" idx="4"/>
            <a:endCxn id="16" idx="4"/>
          </p:cNvCxnSpPr>
          <p:nvPr/>
        </p:nvCxnSpPr>
        <p:spPr>
          <a:xfrm>
            <a:off x="10188662" y="220804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99E035-A3E0-48FB-B5FF-C7D63C5DE669}"/>
              </a:ext>
            </a:extLst>
          </p:cNvPr>
          <p:cNvCxnSpPr>
            <a:cxnSpLocks/>
          </p:cNvCxnSpPr>
          <p:nvPr/>
        </p:nvCxnSpPr>
        <p:spPr>
          <a:xfrm>
            <a:off x="9635319" y="1838325"/>
            <a:ext cx="0" cy="3181350"/>
          </a:xfrm>
          <a:prstGeom prst="line">
            <a:avLst/>
          </a:prstGeom>
          <a:ln w="381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E8899CE-959D-46B4-AAC7-8A2E72CD072F}"/>
              </a:ext>
            </a:extLst>
          </p:cNvPr>
          <p:cNvSpPr txBox="1"/>
          <p:nvPr/>
        </p:nvSpPr>
        <p:spPr>
          <a:xfrm>
            <a:off x="9472723" y="1460997"/>
            <a:ext cx="133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</p:txBody>
      </p:sp>
      <p:pic>
        <p:nvPicPr>
          <p:cNvPr id="1032" name="Picture 8" descr="Mumbai to Manila - the fastest growing corridor for eCommerce in the world  - Express Computer">
            <a:extLst>
              <a:ext uri="{FF2B5EF4-FFF2-40B4-BE49-F238E27FC236}">
                <a16:creationId xmlns:a16="http://schemas.microsoft.com/office/drawing/2014/main" id="{8900C736-8F6A-4AD5-9944-2562845E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34" y="3180169"/>
            <a:ext cx="1747624" cy="10019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C01AD4-B788-4BB9-A47B-2C422E00239F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0188662" y="2208040"/>
            <a:ext cx="0" cy="972129"/>
          </a:xfrm>
          <a:prstGeom prst="line">
            <a:avLst/>
          </a:prstGeom>
          <a:ln>
            <a:solidFill>
              <a:schemeClr val="tx1"/>
            </a:solidFill>
            <a:prstDash val="lgDashDotDot"/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1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58C0-463C-49AB-9AF8-831C0BA7D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3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JS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C7433-9ADE-4722-932D-9DAF343F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10486" r="39116" b="8818"/>
          <a:stretch/>
        </p:blipFill>
        <p:spPr>
          <a:xfrm>
            <a:off x="365880" y="1411701"/>
            <a:ext cx="3568488" cy="29888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BC83E-D5D6-4202-BAAD-82F0B321C007}"/>
              </a:ext>
            </a:extLst>
          </p:cNvPr>
          <p:cNvSpPr txBox="1"/>
          <p:nvPr/>
        </p:nvSpPr>
        <p:spPr>
          <a:xfrm>
            <a:off x="681783" y="968991"/>
            <a:ext cx="2293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Snapshot of Code: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59DD9C-9E08-4853-AF6F-B35889014D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6" t="10110" r="41402" b="9374"/>
          <a:stretch/>
        </p:blipFill>
        <p:spPr>
          <a:xfrm>
            <a:off x="4085903" y="1382908"/>
            <a:ext cx="3957384" cy="2970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DBF744-620F-4AD5-9C05-71CF4C8B8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" t="10373" r="15956" b="22225"/>
          <a:stretch/>
        </p:blipFill>
        <p:spPr>
          <a:xfrm>
            <a:off x="2150124" y="4485941"/>
            <a:ext cx="4697460" cy="231891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9963F8-7841-41DA-9F2B-49EFBEB873AC}"/>
              </a:ext>
            </a:extLst>
          </p:cNvPr>
          <p:cNvSpPr/>
          <p:nvPr/>
        </p:nvSpPr>
        <p:spPr>
          <a:xfrm>
            <a:off x="9393222" y="1172821"/>
            <a:ext cx="1488548" cy="1133285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6" descr="E-Commerce: Definition, Examples and Trends. | Built In">
            <a:extLst>
              <a:ext uri="{FF2B5EF4-FFF2-40B4-BE49-F238E27FC236}">
                <a16:creationId xmlns:a16="http://schemas.microsoft.com/office/drawing/2014/main" id="{1CDFEAC8-DEBF-4FAB-B659-C092986A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723" y="5216602"/>
            <a:ext cx="2158638" cy="11332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umbai to Manila - the fastest growing corridor for eCommerce in the world  - Express Computer">
            <a:extLst>
              <a:ext uri="{FF2B5EF4-FFF2-40B4-BE49-F238E27FC236}">
                <a16:creationId xmlns:a16="http://schemas.microsoft.com/office/drawing/2014/main" id="{FD00B47A-9334-4507-A055-614FC7B9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732" y="3211335"/>
            <a:ext cx="1747624" cy="100197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D283B1-D3B4-4FDF-A082-3A5D71FC6533}"/>
              </a:ext>
            </a:extLst>
          </p:cNvPr>
          <p:cNvCxnSpPr>
            <a:cxnSpLocks/>
          </p:cNvCxnSpPr>
          <p:nvPr/>
        </p:nvCxnSpPr>
        <p:spPr>
          <a:xfrm>
            <a:off x="9593116" y="2035252"/>
            <a:ext cx="0" cy="3181350"/>
          </a:xfrm>
          <a:prstGeom prst="line">
            <a:avLst/>
          </a:prstGeom>
          <a:ln w="381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1718B7-1C07-4091-AC91-DDC5CA4DFBAD}"/>
              </a:ext>
            </a:extLst>
          </p:cNvPr>
          <p:cNvCxnSpPr>
            <a:cxnSpLocks/>
          </p:cNvCxnSpPr>
          <p:nvPr/>
        </p:nvCxnSpPr>
        <p:spPr>
          <a:xfrm>
            <a:off x="10329339" y="2239206"/>
            <a:ext cx="0" cy="972129"/>
          </a:xfrm>
          <a:prstGeom prst="line">
            <a:avLst/>
          </a:prstGeom>
          <a:ln>
            <a:solidFill>
              <a:schemeClr val="tx1"/>
            </a:solidFill>
            <a:prstDash val="lgDashDotDot"/>
            <a:headEnd type="oval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B65401-47E6-42A8-8BD7-8CCC826C8DF1}"/>
              </a:ext>
            </a:extLst>
          </p:cNvPr>
          <p:cNvSpPr/>
          <p:nvPr/>
        </p:nvSpPr>
        <p:spPr>
          <a:xfrm>
            <a:off x="9465132" y="1554409"/>
            <a:ext cx="13447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32042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8890-F4FD-4F5A-A266-8735C4AB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360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Checkout Functionality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D0C1-7050-4465-A031-9CA8ACBCF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9" y="1418470"/>
            <a:ext cx="3627858" cy="33948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17C93-ED3E-48FF-9D6F-AFD2042AA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938" y="1418470"/>
            <a:ext cx="3627859" cy="3394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C5AD1-AD96-4410-99EA-93A0D131F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315" y="4905497"/>
            <a:ext cx="4689246" cy="18738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CBBFC-34FA-4B07-9EDA-639AFA5B6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5" t="14841"/>
          <a:stretch/>
        </p:blipFill>
        <p:spPr>
          <a:xfrm>
            <a:off x="8723086" y="943430"/>
            <a:ext cx="3004457" cy="5675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5960E3-D391-4216-8C24-C270EA8D99B1}"/>
              </a:ext>
            </a:extLst>
          </p:cNvPr>
          <p:cNvSpPr txBox="1"/>
          <p:nvPr/>
        </p:nvSpPr>
        <p:spPr>
          <a:xfrm>
            <a:off x="708360" y="9434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Snapshot of Code:</a:t>
            </a:r>
          </a:p>
        </p:txBody>
      </p:sp>
    </p:spTree>
    <p:extLst>
      <p:ext uri="{BB962C8B-B14F-4D97-AF65-F5344CB8AC3E}">
        <p14:creationId xmlns:p14="http://schemas.microsoft.com/office/powerpoint/2010/main" val="3102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95C4-E4B4-4BDF-A9F1-DF4A33C1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909" y="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Query JSS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DE7432-1BFA-43F0-BB5F-9C5BE2F44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8" y="1609289"/>
            <a:ext cx="3887492" cy="27087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A5D43-5AD6-4420-A8A6-E15365C7A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58" y="1609289"/>
            <a:ext cx="3516862" cy="2708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F75BE-299A-4BBA-97AD-FDC97855E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73"/>
          <a:stretch/>
        </p:blipFill>
        <p:spPr>
          <a:xfrm>
            <a:off x="2325241" y="4412343"/>
            <a:ext cx="4087118" cy="2332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B3F81-EE3A-4287-B46C-09B1D931C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5" t="-24"/>
          <a:stretch/>
        </p:blipFill>
        <p:spPr>
          <a:xfrm>
            <a:off x="8304508" y="1"/>
            <a:ext cx="3887492" cy="6856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5CE96-6800-48AE-B864-BDE6B71F1E97}"/>
              </a:ext>
            </a:extLst>
          </p:cNvPr>
          <p:cNvSpPr txBox="1"/>
          <p:nvPr/>
        </p:nvSpPr>
        <p:spPr>
          <a:xfrm>
            <a:off x="648673" y="1090739"/>
            <a:ext cx="189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Snapshot of Code:</a:t>
            </a:r>
          </a:p>
        </p:txBody>
      </p:sp>
    </p:spTree>
    <p:extLst>
      <p:ext uri="{BB962C8B-B14F-4D97-AF65-F5344CB8AC3E}">
        <p14:creationId xmlns:p14="http://schemas.microsoft.com/office/powerpoint/2010/main" val="449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1361</TotalTime>
  <Words>89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Bookman Old Style</vt:lpstr>
      <vt:lpstr>Rockwell</vt:lpstr>
      <vt:lpstr>Times New Roman</vt:lpstr>
      <vt:lpstr>Damask</vt:lpstr>
      <vt:lpstr>PowerPoint Presentation</vt:lpstr>
      <vt:lpstr>AGENDA</vt:lpstr>
      <vt:lpstr>App JS</vt:lpstr>
      <vt:lpstr>Index JS</vt:lpstr>
      <vt:lpstr>Navbar JS</vt:lpstr>
      <vt:lpstr>User Authentication JS</vt:lpstr>
      <vt:lpstr>Shopping Cart JS</vt:lpstr>
      <vt:lpstr>Checkout Functionality</vt:lpstr>
      <vt:lpstr>Order Query JSS</vt:lpstr>
      <vt:lpstr>Cart Features JS</vt:lpstr>
      <vt:lpstr>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Preethika Vivek</dc:creator>
  <cp:lastModifiedBy>DELL</cp:lastModifiedBy>
  <cp:revision>19</cp:revision>
  <dcterms:created xsi:type="dcterms:W3CDTF">2023-10-22T17:24:05Z</dcterms:created>
  <dcterms:modified xsi:type="dcterms:W3CDTF">2023-10-25T03:49:45Z</dcterms:modified>
</cp:coreProperties>
</file>